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5"/>
  </p:notesMasterIdLst>
  <p:sldIdLst>
    <p:sldId id="256" r:id="rId5"/>
    <p:sldId id="274" r:id="rId6"/>
    <p:sldId id="282" r:id="rId7"/>
    <p:sldId id="286" r:id="rId8"/>
    <p:sldId id="283" r:id="rId9"/>
    <p:sldId id="287" r:id="rId10"/>
    <p:sldId id="288" r:id="rId11"/>
    <p:sldId id="290" r:id="rId12"/>
    <p:sldId id="291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1678" autoAdjust="0"/>
  </p:normalViewPr>
  <p:slideViewPr>
    <p:cSldViewPr snapToGrid="0">
      <p:cViewPr varScale="1">
        <p:scale>
          <a:sx n="73" d="100"/>
          <a:sy n="7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43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0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8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smtClean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67" r:id="rId9"/>
    <p:sldLayoutId id="2147483668" r:id="rId10"/>
    <p:sldLayoutId id="2147483681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8" r:id="rId17"/>
    <p:sldLayoutId id="21474836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Class 7</a:t>
            </a:r>
          </a:p>
          <a:p>
            <a:r>
              <a:rPr lang="en-US" sz="2800" b="1" dirty="0" smtClean="0"/>
              <a:t>Lab 22</a:t>
            </a:r>
            <a:endParaRPr lang="en-US" sz="2800" b="1" dirty="0"/>
          </a:p>
        </p:txBody>
      </p:sp>
      <p:pic>
        <p:nvPicPr>
          <p:cNvPr id="9" name="Graphic 8" descr="Book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93" y="2610628"/>
            <a:ext cx="1504907" cy="15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" y="700169"/>
            <a:ext cx="9997760" cy="59986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8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0365" y="2175644"/>
            <a:ext cx="4698358" cy="359931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MS PowerPoint is a presentation slide making tool</a:t>
            </a:r>
            <a:endParaRPr lang="en-US" sz="44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1026" name="Picture 2" descr="Image result for powerpoi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2" y="1932134"/>
            <a:ext cx="5695019" cy="44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25" y="2705369"/>
            <a:ext cx="4698358" cy="359931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Previously we </a:t>
            </a:r>
          </a:p>
          <a:p>
            <a:pPr marL="0" indent="0">
              <a:buNone/>
            </a:pPr>
            <a:r>
              <a:rPr lang="en-US" sz="4400" b="1" dirty="0" smtClean="0"/>
              <a:t>used it for poster </a:t>
            </a:r>
          </a:p>
          <a:p>
            <a:pPr marL="0" indent="0">
              <a:buNone/>
            </a:pPr>
            <a:r>
              <a:rPr lang="en-US" sz="4400" b="1" dirty="0" smtClean="0"/>
              <a:t>designing</a:t>
            </a:r>
            <a:endParaRPr lang="en-US" sz="44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2050" name="Picture 2" descr="Image result for powerpoi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30" y="2053889"/>
            <a:ext cx="7137070" cy="42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25" y="2705369"/>
            <a:ext cx="4698358" cy="359931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Today we will create animation using </a:t>
            </a:r>
            <a:r>
              <a:rPr lang="en-US" sz="4400" b="1" dirty="0"/>
              <a:t>P</a:t>
            </a:r>
            <a:r>
              <a:rPr lang="en-US" sz="4400" b="1" dirty="0" smtClean="0"/>
              <a:t>owerPoint</a:t>
            </a:r>
            <a:endParaRPr lang="en-US" sz="44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7" name="Picture 6" descr="ENGLISH PRE-SCHOOL &amp; PRIMARY EDUCATION BLOG FOR ENGLISH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02" y="1775551"/>
            <a:ext cx="4188114" cy="44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Flying a Paper Plane</a:t>
            </a:r>
            <a:endParaRPr lang="en-US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297" y="2686604"/>
            <a:ext cx="47387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Choose a</a:t>
            </a:r>
          </a:p>
          <a:p>
            <a:pPr algn="ctr"/>
            <a:r>
              <a:rPr lang="en-US" sz="4800" b="1" dirty="0" smtClean="0"/>
              <a:t>background for </a:t>
            </a:r>
          </a:p>
          <a:p>
            <a:pPr algn="ctr"/>
            <a:r>
              <a:rPr lang="en-US" sz="4800" b="1" dirty="0" smtClean="0"/>
              <a:t>your animation</a:t>
            </a:r>
            <a:endParaRPr lang="en-US" sz="4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5" y="2056681"/>
            <a:ext cx="7045494" cy="41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Flying a Paper Plane</a:t>
            </a:r>
            <a:endParaRPr lang="en-US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661" y="2140629"/>
            <a:ext cx="41729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Insert </a:t>
            </a:r>
          </a:p>
          <a:p>
            <a:pPr algn="ctr"/>
            <a:r>
              <a:rPr lang="en-US" sz="4400" b="1" dirty="0" smtClean="0"/>
              <a:t>png type </a:t>
            </a:r>
          </a:p>
          <a:p>
            <a:pPr algn="ctr"/>
            <a:r>
              <a:rPr lang="en-US" sz="4400" b="1" dirty="0" smtClean="0"/>
              <a:t>Image and drag</a:t>
            </a:r>
          </a:p>
          <a:p>
            <a:pPr algn="ctr"/>
            <a:r>
              <a:rPr lang="en-US" sz="4400" b="1" dirty="0" smtClean="0"/>
              <a:t> it </a:t>
            </a:r>
          </a:p>
          <a:p>
            <a:pPr algn="ctr"/>
            <a:r>
              <a:rPr lang="en-US" sz="4400" b="1" dirty="0" smtClean="0"/>
              <a:t>outside to </a:t>
            </a:r>
          </a:p>
          <a:p>
            <a:pPr algn="ctr"/>
            <a:r>
              <a:rPr lang="en-US" sz="4400" b="1" dirty="0" smtClean="0"/>
              <a:t>the slide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98" y="2094230"/>
            <a:ext cx="7424967" cy="41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Flying a Paper Plane</a:t>
            </a:r>
            <a:endParaRPr lang="en-US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409" y="2728457"/>
            <a:ext cx="50802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/>
              <a:t>Create custom </a:t>
            </a:r>
          </a:p>
          <a:p>
            <a:pPr algn="ctr"/>
            <a:r>
              <a:rPr lang="en-US" sz="5400" b="1" dirty="0" smtClean="0"/>
              <a:t>path for</a:t>
            </a:r>
          </a:p>
          <a:p>
            <a:pPr algn="ctr"/>
            <a:r>
              <a:rPr lang="en-US" sz="5400" b="1" dirty="0" smtClean="0"/>
              <a:t> movement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46" y="2053890"/>
            <a:ext cx="6707367" cy="42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Flying a Paper Plane</a:t>
            </a:r>
            <a:endParaRPr lang="en-US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949" y="2637017"/>
            <a:ext cx="60211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Change the setting</a:t>
            </a:r>
          </a:p>
          <a:p>
            <a:pPr algn="ctr"/>
            <a:r>
              <a:rPr lang="en-US" sz="4800" b="1" dirty="0" smtClean="0"/>
              <a:t>To after previous</a:t>
            </a:r>
          </a:p>
          <a:p>
            <a:pPr algn="ctr"/>
            <a:r>
              <a:rPr lang="en-US" sz="4800" b="1" dirty="0" smtClean="0"/>
              <a:t>Then export the file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02" y="2053889"/>
            <a:ext cx="4848225" cy="41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Animation (Click to play)</a:t>
            </a:r>
            <a:endParaRPr lang="en-US" dirty="0"/>
          </a:p>
        </p:txBody>
      </p:sp>
      <p:pic>
        <p:nvPicPr>
          <p:cNvPr id="5" name="animati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98617"/>
            <a:ext cx="12192000" cy="4859383"/>
          </a:xfrm>
        </p:spPr>
      </p:pic>
    </p:spTree>
    <p:extLst>
      <p:ext uri="{BB962C8B-B14F-4D97-AF65-F5344CB8AC3E}">
        <p14:creationId xmlns:p14="http://schemas.microsoft.com/office/powerpoint/2010/main" val="65376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flection on Learning_SL_v6" id="{99E666E8-F50A-4517-9D7D-F53249680DD1}" vid="{B76D112C-0FAE-423E-AD28-392C54566B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6D6F43F-4C69-4843-A937-9D003759F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873FAD-10D7-4DE7-A029-14288C05F5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DDD245-D6FC-4A3B-8DDB-348DE94B95C6}">
  <ds:schemaRefs>
    <ds:schemaRef ds:uri="6dc4bcd6-49db-4c07-9060-8acfc67cef9f"/>
    <ds:schemaRef ds:uri="http://purl.org/dc/elements/1.1/"/>
    <ds:schemaRef ds:uri="fb0879af-3eba-417a-a55a-ffe6dcd6ca77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790</Words>
  <Application>Microsoft Office PowerPoint</Application>
  <PresentationFormat>Widescreen</PresentationFormat>
  <Paragraphs>94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</vt:lpstr>
      <vt:lpstr>Trebuchet MS</vt:lpstr>
      <vt:lpstr>Berlin</vt:lpstr>
      <vt:lpstr>Animation</vt:lpstr>
      <vt:lpstr>Microsoft PowerPoint</vt:lpstr>
      <vt:lpstr>Microsoft PowerPoint</vt:lpstr>
      <vt:lpstr>Microsoft PowerPoint</vt:lpstr>
      <vt:lpstr>Flying a Paper Plane</vt:lpstr>
      <vt:lpstr>Flying a Paper Plane</vt:lpstr>
      <vt:lpstr>Flying a Paper Plane</vt:lpstr>
      <vt:lpstr>Flying a Paper Plane</vt:lpstr>
      <vt:lpstr>Our Animation (Click to play)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2018-08-20T11:45:32Z</dcterms:created>
  <dcterms:modified xsi:type="dcterms:W3CDTF">2018-09-27T16:05:29Z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